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C072837-70F6-409D-816E-3DDDE8B839E8}" type="datetimeFigureOut">
              <a:rPr lang="ru-RU" smtClean="0"/>
              <a:pPr/>
              <a:t>15.06.2022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F426E86-CA1F-4154-B61D-D79BC9B89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2837-70F6-409D-816E-3DDDE8B839E8}" type="datetimeFigureOut">
              <a:rPr lang="ru-RU" smtClean="0"/>
              <a:pPr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6E86-CA1F-4154-B61D-D79BC9B89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2837-70F6-409D-816E-3DDDE8B839E8}" type="datetimeFigureOut">
              <a:rPr lang="ru-RU" smtClean="0"/>
              <a:pPr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6E86-CA1F-4154-B61D-D79BC9B89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072837-70F6-409D-816E-3DDDE8B839E8}" type="datetimeFigureOut">
              <a:rPr lang="ru-RU" smtClean="0"/>
              <a:pPr/>
              <a:t>15.06.2022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F426E86-CA1F-4154-B61D-D79BC9B893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C072837-70F6-409D-816E-3DDDE8B839E8}" type="datetimeFigureOut">
              <a:rPr lang="ru-RU" smtClean="0"/>
              <a:pPr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F426E86-CA1F-4154-B61D-D79BC9B89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2837-70F6-409D-816E-3DDDE8B839E8}" type="datetimeFigureOut">
              <a:rPr lang="ru-RU" smtClean="0"/>
              <a:pPr/>
              <a:t>15.06.2022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6E86-CA1F-4154-B61D-D79BC9B893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2837-70F6-409D-816E-3DDDE8B839E8}" type="datetimeFigureOut">
              <a:rPr lang="ru-RU" smtClean="0"/>
              <a:pPr/>
              <a:t>15.06.2022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6E86-CA1F-4154-B61D-D79BC9B893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072837-70F6-409D-816E-3DDDE8B839E8}" type="datetimeFigureOut">
              <a:rPr lang="ru-RU" smtClean="0"/>
              <a:pPr/>
              <a:t>15.06.2022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426E86-CA1F-4154-B61D-D79BC9B893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2837-70F6-409D-816E-3DDDE8B839E8}" type="datetimeFigureOut">
              <a:rPr lang="ru-RU" smtClean="0"/>
              <a:pPr/>
              <a:t>15.06.2022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6E86-CA1F-4154-B61D-D79BC9B89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072837-70F6-409D-816E-3DDDE8B839E8}" type="datetimeFigureOut">
              <a:rPr lang="ru-RU" smtClean="0"/>
              <a:pPr/>
              <a:t>15.06.2022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F426E86-CA1F-4154-B61D-D79BC9B893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072837-70F6-409D-816E-3DDDE8B839E8}" type="datetimeFigureOut">
              <a:rPr lang="ru-RU" smtClean="0"/>
              <a:pPr/>
              <a:t>15.06.2022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426E86-CA1F-4154-B61D-D79BC9B893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072837-70F6-409D-816E-3DDDE8B839E8}" type="datetimeFigureOut">
              <a:rPr lang="ru-RU" smtClean="0"/>
              <a:pPr/>
              <a:t>15.06.2022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F426E86-CA1F-4154-B61D-D79BC9B89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1000108"/>
            <a:ext cx="63579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Қорқыт Ата атындағы Қызылорда университеті студенттердің ғылыми-зерттеу жұмыстарының Республикалық конкурсының ІІ кезеңінен алған жүлделі орындары туралы мәлімет</a:t>
            </a:r>
            <a:endParaRPr lang="ru-RU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42852"/>
          <a:ext cx="8286809" cy="6400800"/>
        </p:xfrm>
        <a:graphic>
          <a:graphicData uri="http://schemas.openxmlformats.org/drawingml/2006/table">
            <a:tbl>
              <a:tblPr/>
              <a:tblGrid>
                <a:gridCol w="467632"/>
                <a:gridCol w="1118678"/>
                <a:gridCol w="1658189"/>
                <a:gridCol w="1568957"/>
                <a:gridCol w="1820123"/>
                <a:gridCol w="1653230"/>
              </a:tblGrid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Жүлделі орын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Білім беру бағдарламасы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 dirty="0">
                          <a:latin typeface="Times New Roman"/>
                          <a:ea typeface="Calibri"/>
                          <a:cs typeface="Times New Roman"/>
                        </a:rPr>
                        <a:t>Студенттің аты-жөні, оқу тобы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Жетекшінің аты-жөні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Жұмыс жолданған ЖОО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1-орын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Қазақ тілі мен әдебиеті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 dirty="0">
                          <a:latin typeface="Times New Roman"/>
                          <a:ea typeface="Calibri"/>
                          <a:cs typeface="Times New Roman"/>
                        </a:rPr>
                        <a:t>Орынтай Мейрамгүл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 dirty="0">
                          <a:latin typeface="Times New Roman"/>
                          <a:ea typeface="Calibri"/>
                          <a:cs typeface="Times New Roman"/>
                        </a:rPr>
                        <a:t>КЯЛ-19-1 оқу тобының студенті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Баялиева 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Гүлмира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Жарылқасын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қызы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ф.ғ.к., қауымд.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профессор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Л.Гумилев атындағы Еуразия ұлттық университеті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1-орын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Мектепке дейінгі оқыту және тәрбиелеу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Аман Перизат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ДО-20-1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оқу тобының студенті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Жамансариева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Лаззат Даурқызы 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п.ғ.к., аға оқытушы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Еуразия гуманитарлық институты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1-орын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Органикалық заттардың химиялық технологиясы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Қанжан Сәкен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ХТО-19-1 оқу тобының суденті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Аппазов Нұрбол Орынбасарұлы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х.ғ.к., профессор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Торайғыров университеті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 dirty="0">
                          <a:latin typeface="Times New Roman"/>
                          <a:ea typeface="Calibri"/>
                          <a:cs typeface="Times New Roman"/>
                        </a:rPr>
                        <a:t>2-орын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Бостандықов Дәyлeт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Г-18-1 oқy тoбының стyдeнтi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Унгaрбaeвa Гyльшaт Рaмaзaнқызы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п.м.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 dirty="0">
                          <a:latin typeface="Times New Roman"/>
                          <a:ea typeface="Calibri"/>
                          <a:cs typeface="Times New Roman"/>
                        </a:rPr>
                        <a:t>Қорқыт Ата атындағы ҚУ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2-орын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Мұнай газ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Сағынтай Сымбат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НД-19-1 оқу тобының студенті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 dirty="0">
                          <a:latin typeface="Times New Roman"/>
                          <a:ea typeface="Calibri"/>
                          <a:cs typeface="Times New Roman"/>
                        </a:rPr>
                        <a:t>Юсупова Лена </a:t>
                      </a:r>
                      <a:r>
                        <a:rPr lang="kk-KZ" sz="1500" dirty="0" smtClean="0">
                          <a:latin typeface="Times New Roman"/>
                          <a:ea typeface="Calibri"/>
                          <a:cs typeface="Times New Roman"/>
                        </a:rPr>
                        <a:t>Ергенбаевна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 dirty="0">
                          <a:latin typeface="Times New Roman"/>
                          <a:ea typeface="Calibri"/>
                          <a:cs typeface="Times New Roman"/>
                        </a:rPr>
                        <a:t>т.ғ.м.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Қорқыт Ата атындағы ҚУ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2-орын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Өмір тіршілігінің қауіпсіздігі және қоршаған ортаны қорғау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Жақсыбай Нұратай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БЖ-20-1 оқу тобының студенті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Ермуханова Нұржамал Бақытжанқызы,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Calibri"/>
                          <a:cs typeface="Times New Roman"/>
                        </a:rPr>
                        <a:t>PhD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 dirty="0">
                          <a:latin typeface="Times New Roman"/>
                          <a:ea typeface="Calibri"/>
                          <a:cs typeface="Times New Roman"/>
                        </a:rPr>
                        <a:t>Қорқыт Ата атындағы ҚУ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1000108"/>
          <a:ext cx="8429684" cy="5623560"/>
        </p:xfrm>
        <a:graphic>
          <a:graphicData uri="http://schemas.openxmlformats.org/drawingml/2006/table">
            <a:tbl>
              <a:tblPr/>
              <a:tblGrid>
                <a:gridCol w="475692"/>
                <a:gridCol w="1137966"/>
                <a:gridCol w="1686778"/>
                <a:gridCol w="1596009"/>
                <a:gridCol w="1851504"/>
                <a:gridCol w="1681735"/>
              </a:tblGrid>
              <a:tr h="620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 dirty="0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3-орын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Педагогика және психология (магистратура)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Исламбек Ардақ, 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ПП-21-1м оқу тобының студенті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Сапарқызы Жаннат,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Calibri"/>
                          <a:cs typeface="Times New Roman"/>
                        </a:rPr>
                        <a:t>PhD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Мирас университеті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3-орын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Агрономия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 dirty="0">
                          <a:latin typeface="Times New Roman"/>
                          <a:ea typeface="Calibri"/>
                          <a:cs typeface="Times New Roman"/>
                        </a:rPr>
                        <a:t>Мүсірәлі Аружан, 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 dirty="0">
                          <a:latin typeface="Times New Roman"/>
                          <a:ea typeface="Calibri"/>
                          <a:cs typeface="Times New Roman"/>
                        </a:rPr>
                        <a:t>Агр-19-1 оқу тобының студенті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Тохетова Лаура Әнуарқызы,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а-ш.ғ.д., доцент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Қазақ ұлттық аграрлық зерттеу университеті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3-орын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Су ресурстары және жерді пайдалану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Тұрмағанбет Гауһар, 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ВРВ-20-1 оқу тобының студенті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Буланбаева Перизат Урунбасарқызы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Calibri"/>
                          <a:cs typeface="Times New Roman"/>
                        </a:rPr>
                        <a:t>PhD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Қазақ ұлттық аграрлық зерттеу университеті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6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11.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3-орын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Журналистка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Абимолдаев Азамат, 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Ж-19-1 оқу тобының студенті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Абдразахова Аякөз,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баспа ісі магистрі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Times New Roman"/>
                          <a:cs typeface="Times New Roman"/>
                        </a:rPr>
                        <a:t>Манаш Қозыбаев атындағы</a:t>
                      </a:r>
                      <a:endParaRPr lang="ru-RU" sz="1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Times New Roman"/>
                          <a:cs typeface="Times New Roman"/>
                        </a:rPr>
                        <a:t>Солтүстік Қазақстан</a:t>
                      </a:r>
                      <a:endParaRPr lang="ru-RU" sz="1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университеті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12.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3-орын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Аударма ісі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Байдүйсенова Ділназ,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ПД-19-1 оқу тобының студенті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 dirty="0">
                          <a:latin typeface="Times New Roman"/>
                          <a:ea typeface="Calibri"/>
                          <a:cs typeface="Times New Roman"/>
                        </a:rPr>
                        <a:t>Ибрагимова Эльмира Айтхожақызы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 dirty="0">
                          <a:latin typeface="Times New Roman"/>
                          <a:ea typeface="Calibri"/>
                          <a:cs typeface="Times New Roman"/>
                        </a:rPr>
                        <a:t>г.ғ.м.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Еуразия гуманитарлық институты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 dirty="0">
                          <a:latin typeface="Times New Roman"/>
                          <a:ea typeface="Calibri"/>
                          <a:cs typeface="Times New Roman"/>
                        </a:rPr>
                        <a:t>13.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3-орын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Жарылқасын Ұлан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М-20-1 оқу тобының студенті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Каинбаева Лариса Сагижанқызы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п.ғ.к.,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қауымд.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профессор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 dirty="0">
                          <a:latin typeface="Times New Roman"/>
                          <a:ea typeface="Calibri"/>
                          <a:cs typeface="Times New Roman"/>
                        </a:rPr>
                        <a:t>Қазақ Ұлттық Қыздар педагогикалық университеті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85708"/>
          <a:ext cx="8429684" cy="914400"/>
        </p:xfrm>
        <a:graphic>
          <a:graphicData uri="http://schemas.openxmlformats.org/drawingml/2006/table">
            <a:tbl>
              <a:tblPr/>
              <a:tblGrid>
                <a:gridCol w="475695"/>
                <a:gridCol w="1137965"/>
                <a:gridCol w="1686778"/>
                <a:gridCol w="1596008"/>
                <a:gridCol w="1851504"/>
                <a:gridCol w="1681734"/>
              </a:tblGrid>
              <a:tr h="857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 dirty="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3-орын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 dirty="0">
                          <a:latin typeface="Times New Roman"/>
                          <a:ea typeface="Calibri"/>
                          <a:cs typeface="Times New Roman"/>
                        </a:rPr>
                        <a:t>Педагогика және психология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 dirty="0">
                          <a:latin typeface="Times New Roman"/>
                          <a:ea typeface="Calibri"/>
                          <a:cs typeface="Times New Roman"/>
                        </a:rPr>
                        <a:t>(бакалавр)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Дүйсен Жансая,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>
                          <a:latin typeface="Times New Roman"/>
                          <a:ea typeface="Calibri"/>
                          <a:cs typeface="Times New Roman"/>
                        </a:rPr>
                        <a:t>ПП-19-1 оқу тобының студенті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 dirty="0">
                          <a:latin typeface="Times New Roman"/>
                          <a:ea typeface="Calibri"/>
                          <a:cs typeface="Times New Roman"/>
                        </a:rPr>
                        <a:t>Дарибаева Сандигул Кулаханқызы,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 dirty="0">
                          <a:latin typeface="Times New Roman"/>
                          <a:ea typeface="Calibri"/>
                          <a:cs typeface="Times New Roman"/>
                        </a:rPr>
                        <a:t>п.ғ.м.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500" dirty="0">
                          <a:latin typeface="Times New Roman"/>
                          <a:ea typeface="Calibri"/>
                          <a:cs typeface="Times New Roman"/>
                        </a:rPr>
                        <a:t>Оңтүстік Қазақстан мемлекеттік педагогикалық университеті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214422"/>
          <a:ext cx="8072495" cy="4848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040"/>
                <a:gridCol w="2321480"/>
                <a:gridCol w="1840929"/>
                <a:gridCol w="1759547"/>
                <a:gridCol w="1614499"/>
              </a:tblGrid>
              <a:tr h="490397"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№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Институттар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/>
                        <a:t>1-орын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/>
                        <a:t>2-орын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/>
                        <a:t>3-орын</a:t>
                      </a:r>
                      <a:endParaRPr lang="ru-RU" sz="2000" dirty="0"/>
                    </a:p>
                  </a:txBody>
                  <a:tcPr/>
                </a:tc>
              </a:tr>
              <a:tr h="862683"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1.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Гуманитарлық-педагогикалық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</a:tr>
              <a:tr h="846440"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2.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Инженерлік-техникалық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</a:tr>
              <a:tr h="732152"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3.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Жаратылыстану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</a:tr>
              <a:tr h="846440"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4.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Экономика және құқық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</a:tr>
              <a:tr h="579607"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5.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Дәстүрлі өнер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</a:tr>
              <a:tr h="490397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Жалпы саны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/>
                        <a:t>7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43108" y="21429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142852"/>
            <a:ext cx="61436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Студенттердің ғылыми-зерттеу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жұмыстарының Республикалық конкурсының ІІ кезеңінен алған жүлделі орындары туралы мәлімет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85728"/>
            <a:ext cx="65722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Қорқыт Ата атындағы Қызылорда университетінің </a:t>
            </a:r>
          </a:p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үйірмелері туралы мәлімет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1214422"/>
          <a:ext cx="7929618" cy="5183753"/>
        </p:xfrm>
        <a:graphic>
          <a:graphicData uri="http://schemas.openxmlformats.org/drawingml/2006/table">
            <a:tbl>
              <a:tblPr/>
              <a:tblGrid>
                <a:gridCol w="526550"/>
                <a:gridCol w="2608159"/>
                <a:gridCol w="2318175"/>
                <a:gridCol w="2476734"/>
              </a:tblGrid>
              <a:tr h="657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214" marR="64214" marT="32107" marB="3210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Институттар 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214" marR="64214" marT="32107" marB="3210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Кафедралар саны 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214" marR="64214" marT="32107" marB="3210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Үйірмелер саны 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214" marR="64214" marT="32107" marB="3210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8637"/>
                    </a:solidFill>
                  </a:tcPr>
                </a:tc>
              </a:tr>
              <a:tr h="657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214" marR="64214" marT="32107" marB="3210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Гуманитарлық-педагогикалық 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214" marR="64214" marT="32107" marB="3210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214" marR="64214" marT="32107" marB="3210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214" marR="64214" marT="32107" marB="3210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CE"/>
                    </a:solidFill>
                  </a:tcPr>
                </a:tc>
              </a:tr>
              <a:tr h="657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214" marR="64214" marT="32107" marB="3210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Инженерлі-техникалық 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214" marR="64214" marT="32107" marB="3210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214" marR="64214" marT="32107" marB="3210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 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214" marR="64214" marT="32107" marB="3210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DE8"/>
                    </a:solidFill>
                  </a:tcPr>
                </a:tc>
              </a:tr>
              <a:tr h="477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214" marR="64214" marT="32107" marB="3210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Жаратылыстану 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214" marR="64214" marT="32107" marB="3210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214" marR="64214" marT="32107" marB="3210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214" marR="64214" marT="32107" marB="3210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CE"/>
                    </a:solidFill>
                  </a:tcPr>
                </a:tc>
              </a:tr>
              <a:tr h="657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 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214" marR="64214" marT="32107" marB="3210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Экономика және құқық 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214" marR="64214" marT="32107" marB="3210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214" marR="64214" marT="32107" marB="3210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214" marR="64214" marT="32107" marB="3210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CE"/>
                    </a:solidFill>
                  </a:tcPr>
                </a:tc>
              </a:tr>
              <a:tr h="477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 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214" marR="64214" marT="32107" marB="3210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Дәстүрлі өнер 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214" marR="64214" marT="32107" marB="3210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214" marR="64214" marT="32107" marB="3210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</a:t>
                      </a:r>
                      <a:endParaRPr lang="kk-KZ" sz="2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214" marR="64214" marT="32107" marB="3210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CE"/>
                    </a:solidFill>
                  </a:tcPr>
                </a:tc>
              </a:tr>
              <a:tr h="47798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Жалпы саны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214" marR="64214" marT="32107" marB="3210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214" marR="64214" marT="32107" marB="3210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214" marR="64214" marT="32107" marB="3210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318</TotalTime>
  <Words>427</Words>
  <Application>Microsoft Office PowerPoint</Application>
  <PresentationFormat>Экран (4:3)</PresentationFormat>
  <Paragraphs>183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       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</dc:title>
  <dc:creator>317</dc:creator>
  <cp:lastModifiedBy>317</cp:lastModifiedBy>
  <cp:revision>14</cp:revision>
  <dcterms:created xsi:type="dcterms:W3CDTF">2022-06-10T04:16:20Z</dcterms:created>
  <dcterms:modified xsi:type="dcterms:W3CDTF">2022-06-15T09:45:57Z</dcterms:modified>
</cp:coreProperties>
</file>