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C072837-70F6-409D-816E-3DDDE8B839E8}" type="datetimeFigureOut">
              <a:rPr lang="ru-RU" smtClean="0"/>
              <a:pPr/>
              <a:t>15.06.2022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F426E86-CA1F-4154-B61D-D79BC9B893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72837-70F6-409D-816E-3DDDE8B839E8}" type="datetimeFigureOut">
              <a:rPr lang="ru-RU" smtClean="0"/>
              <a:pPr/>
              <a:t>15.06.2022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26E86-CA1F-4154-B61D-D79BC9B893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72837-70F6-409D-816E-3DDDE8B839E8}" type="datetimeFigureOut">
              <a:rPr lang="ru-RU" smtClean="0"/>
              <a:pPr/>
              <a:t>15.06.2022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26E86-CA1F-4154-B61D-D79BC9B893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C072837-70F6-409D-816E-3DDDE8B839E8}" type="datetimeFigureOut">
              <a:rPr lang="ru-RU" smtClean="0"/>
              <a:pPr/>
              <a:t>15.06.2022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F426E86-CA1F-4154-B61D-D79BC9B893B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C072837-70F6-409D-816E-3DDDE8B839E8}" type="datetimeFigureOut">
              <a:rPr lang="ru-RU" smtClean="0"/>
              <a:pPr/>
              <a:t>15.06.2022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F426E86-CA1F-4154-B61D-D79BC9B893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72837-70F6-409D-816E-3DDDE8B839E8}" type="datetimeFigureOut">
              <a:rPr lang="ru-RU" smtClean="0"/>
              <a:pPr/>
              <a:t>15.06.2022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26E86-CA1F-4154-B61D-D79BC9B893B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72837-70F6-409D-816E-3DDDE8B839E8}" type="datetimeFigureOut">
              <a:rPr lang="ru-RU" smtClean="0"/>
              <a:pPr/>
              <a:t>15.06.2022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26E86-CA1F-4154-B61D-D79BC9B893B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C072837-70F6-409D-816E-3DDDE8B839E8}" type="datetimeFigureOut">
              <a:rPr lang="ru-RU" smtClean="0"/>
              <a:pPr/>
              <a:t>15.06.2022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F426E86-CA1F-4154-B61D-D79BC9B893B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72837-70F6-409D-816E-3DDDE8B839E8}" type="datetimeFigureOut">
              <a:rPr lang="ru-RU" smtClean="0"/>
              <a:pPr/>
              <a:t>15.06.2022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26E86-CA1F-4154-B61D-D79BC9B893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C072837-70F6-409D-816E-3DDDE8B839E8}" type="datetimeFigureOut">
              <a:rPr lang="ru-RU" smtClean="0"/>
              <a:pPr/>
              <a:t>15.06.2022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F426E86-CA1F-4154-B61D-D79BC9B893B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C072837-70F6-409D-816E-3DDDE8B839E8}" type="datetimeFigureOut">
              <a:rPr lang="ru-RU" smtClean="0"/>
              <a:pPr/>
              <a:t>15.06.2022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F426E86-CA1F-4154-B61D-D79BC9B893B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C072837-70F6-409D-816E-3DDDE8B839E8}" type="datetimeFigureOut">
              <a:rPr lang="ru-RU" smtClean="0"/>
              <a:pPr/>
              <a:t>15.06.2022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F426E86-CA1F-4154-B61D-D79BC9B893B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дзаголовок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286000" y="1000108"/>
            <a:ext cx="635796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Қорқыт Ата атындағы Қызылорда университеті студенттердің ғылыми-зерттеу жұмыстарының Республикалық конкурсының ІІ кезеңінен алған жүлделі орындары туралы мәлімет</a:t>
            </a:r>
            <a:endParaRPr lang="ru-RU" sz="3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28596" y="142852"/>
          <a:ext cx="8286809" cy="6400800"/>
        </p:xfrm>
        <a:graphic>
          <a:graphicData uri="http://schemas.openxmlformats.org/drawingml/2006/table">
            <a:tbl>
              <a:tblPr/>
              <a:tblGrid>
                <a:gridCol w="467632"/>
                <a:gridCol w="1118678"/>
                <a:gridCol w="1658189"/>
                <a:gridCol w="1568957"/>
                <a:gridCol w="1820123"/>
                <a:gridCol w="1653230"/>
              </a:tblGrid>
              <a:tr h="304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 dirty="0"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657" marR="326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>
                          <a:latin typeface="Times New Roman"/>
                          <a:ea typeface="Calibri"/>
                          <a:cs typeface="Times New Roman"/>
                        </a:rPr>
                        <a:t>Жүлделі орын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657" marR="326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>
                          <a:latin typeface="Times New Roman"/>
                          <a:ea typeface="Calibri"/>
                          <a:cs typeface="Times New Roman"/>
                        </a:rPr>
                        <a:t>Білім беру бағдарламасы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657" marR="326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 dirty="0">
                          <a:latin typeface="Times New Roman"/>
                          <a:ea typeface="Calibri"/>
                          <a:cs typeface="Times New Roman"/>
                        </a:rPr>
                        <a:t>Студенттің аты-жөні, оқу тобы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657" marR="326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>
                          <a:latin typeface="Times New Roman"/>
                          <a:ea typeface="Calibri"/>
                          <a:cs typeface="Times New Roman"/>
                        </a:rPr>
                        <a:t>Жетекшінің аты-жөні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657" marR="326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>
                          <a:latin typeface="Times New Roman"/>
                          <a:ea typeface="Calibri"/>
                          <a:cs typeface="Times New Roman"/>
                        </a:rPr>
                        <a:t>Жұмыс жолданған ЖОО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657" marR="326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657" marR="326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>
                          <a:latin typeface="Times New Roman"/>
                          <a:ea typeface="Calibri"/>
                          <a:cs typeface="Times New Roman"/>
                        </a:rPr>
                        <a:t>1-орын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657" marR="326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>
                          <a:latin typeface="Times New Roman"/>
                          <a:ea typeface="Calibri"/>
                          <a:cs typeface="Times New Roman"/>
                        </a:rPr>
                        <a:t>Қазақ тілі мен әдебиеті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657" marR="326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 dirty="0">
                          <a:latin typeface="Times New Roman"/>
                          <a:ea typeface="Calibri"/>
                          <a:cs typeface="Times New Roman"/>
                        </a:rPr>
                        <a:t>Орынтай Мейрамгүл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 dirty="0">
                          <a:latin typeface="Times New Roman"/>
                          <a:ea typeface="Calibri"/>
                          <a:cs typeface="Times New Roman"/>
                        </a:rPr>
                        <a:t>КЯЛ-19-1 оқу тобының студенті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657" marR="326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>
                          <a:latin typeface="Times New Roman"/>
                          <a:ea typeface="Calibri"/>
                          <a:cs typeface="Times New Roman"/>
                        </a:rPr>
                        <a:t>Баялиева 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>
                          <a:latin typeface="Times New Roman"/>
                          <a:ea typeface="Calibri"/>
                          <a:cs typeface="Times New Roman"/>
                        </a:rPr>
                        <a:t>Гүлмира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>
                          <a:latin typeface="Times New Roman"/>
                          <a:ea typeface="Calibri"/>
                          <a:cs typeface="Times New Roman"/>
                        </a:rPr>
                        <a:t>Жарылқасын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>
                          <a:latin typeface="Times New Roman"/>
                          <a:ea typeface="Calibri"/>
                          <a:cs typeface="Times New Roman"/>
                        </a:rPr>
                        <a:t>қызы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>
                          <a:latin typeface="Times New Roman"/>
                          <a:ea typeface="Calibri"/>
                          <a:cs typeface="Times New Roman"/>
                        </a:rPr>
                        <a:t>ф.ғ.к., қауымд.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>
                          <a:latin typeface="Times New Roman"/>
                          <a:ea typeface="Calibri"/>
                          <a:cs typeface="Times New Roman"/>
                        </a:rPr>
                        <a:t>профессор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657" marR="326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>
                          <a:latin typeface="Times New Roman"/>
                          <a:ea typeface="Calibri"/>
                          <a:cs typeface="Times New Roman"/>
                        </a:rPr>
                        <a:t>Л.Гумилев атындағы Еуразия ұлттық университеті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657" marR="326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>
                          <a:latin typeface="Times New Roman"/>
                          <a:ea typeface="Calibri"/>
                          <a:cs typeface="Times New Roman"/>
                        </a:rPr>
                        <a:t>2.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657" marR="326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>
                          <a:latin typeface="Times New Roman"/>
                          <a:ea typeface="Calibri"/>
                          <a:cs typeface="Times New Roman"/>
                        </a:rPr>
                        <a:t>1-орын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657" marR="326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>
                          <a:latin typeface="Times New Roman"/>
                          <a:ea typeface="Calibri"/>
                          <a:cs typeface="Times New Roman"/>
                        </a:rPr>
                        <a:t>Мектепке дейінгі оқыту және тәрбиелеу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657" marR="326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>
                          <a:latin typeface="Times New Roman"/>
                          <a:ea typeface="Calibri"/>
                          <a:cs typeface="Times New Roman"/>
                        </a:rPr>
                        <a:t>Аман Перизат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>
                          <a:latin typeface="Times New Roman"/>
                          <a:ea typeface="Calibri"/>
                          <a:cs typeface="Times New Roman"/>
                        </a:rPr>
                        <a:t>ДО-20-1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>
                          <a:latin typeface="Times New Roman"/>
                          <a:ea typeface="Calibri"/>
                          <a:cs typeface="Times New Roman"/>
                        </a:rPr>
                        <a:t>оқу тобының студенті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657" marR="326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>
                          <a:latin typeface="Times New Roman"/>
                          <a:ea typeface="Calibri"/>
                          <a:cs typeface="Times New Roman"/>
                        </a:rPr>
                        <a:t>Жамансариева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>
                          <a:latin typeface="Times New Roman"/>
                          <a:ea typeface="Calibri"/>
                          <a:cs typeface="Times New Roman"/>
                        </a:rPr>
                        <a:t>Лаззат Даурқызы 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>
                          <a:latin typeface="Times New Roman"/>
                          <a:ea typeface="Calibri"/>
                          <a:cs typeface="Times New Roman"/>
                        </a:rPr>
                        <a:t>п.ғ.к., аға оқытушы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657" marR="326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>
                          <a:latin typeface="Times New Roman"/>
                          <a:ea typeface="Calibri"/>
                          <a:cs typeface="Times New Roman"/>
                        </a:rPr>
                        <a:t>Еуразия гуманитарлық институты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657" marR="326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>
                          <a:latin typeface="Times New Roman"/>
                          <a:ea typeface="Calibri"/>
                          <a:cs typeface="Times New Roman"/>
                        </a:rPr>
                        <a:t>3.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657" marR="326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>
                          <a:latin typeface="Times New Roman"/>
                          <a:ea typeface="Calibri"/>
                          <a:cs typeface="Times New Roman"/>
                        </a:rPr>
                        <a:t>1-орын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657" marR="326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>
                          <a:latin typeface="Times New Roman"/>
                          <a:ea typeface="Calibri"/>
                          <a:cs typeface="Times New Roman"/>
                        </a:rPr>
                        <a:t>Органикалық заттардың химиялық технологиясы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657" marR="326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>
                          <a:latin typeface="Times New Roman"/>
                          <a:ea typeface="Calibri"/>
                          <a:cs typeface="Times New Roman"/>
                        </a:rPr>
                        <a:t>Қанжан Сәкен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>
                          <a:latin typeface="Times New Roman"/>
                          <a:ea typeface="Calibri"/>
                          <a:cs typeface="Times New Roman"/>
                        </a:rPr>
                        <a:t>ХТО-19-1 оқу тобының суденті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657" marR="326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>
                          <a:latin typeface="Times New Roman"/>
                          <a:ea typeface="Calibri"/>
                          <a:cs typeface="Times New Roman"/>
                        </a:rPr>
                        <a:t>Аппазов Нұрбол Орынбасарұлы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>
                          <a:latin typeface="Times New Roman"/>
                          <a:ea typeface="Calibri"/>
                          <a:cs typeface="Times New Roman"/>
                        </a:rPr>
                        <a:t>х.ғ.к., профессор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657" marR="326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>
                          <a:latin typeface="Times New Roman"/>
                          <a:ea typeface="Calibri"/>
                          <a:cs typeface="Times New Roman"/>
                        </a:rPr>
                        <a:t>Торайғыров университеті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657" marR="326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>
                          <a:latin typeface="Times New Roman"/>
                          <a:ea typeface="Calibri"/>
                          <a:cs typeface="Times New Roman"/>
                        </a:rPr>
                        <a:t>4.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657" marR="326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 dirty="0">
                          <a:latin typeface="Times New Roman"/>
                          <a:ea typeface="Calibri"/>
                          <a:cs typeface="Times New Roman"/>
                        </a:rPr>
                        <a:t>2-орын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657" marR="326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>
                          <a:latin typeface="Times New Roman"/>
                          <a:ea typeface="Calibri"/>
                          <a:cs typeface="Times New Roman"/>
                        </a:rPr>
                        <a:t>География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657" marR="326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>
                          <a:latin typeface="Times New Roman"/>
                          <a:ea typeface="Calibri"/>
                          <a:cs typeface="Times New Roman"/>
                        </a:rPr>
                        <a:t>Бостандықов Дәyлeт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>
                          <a:latin typeface="Times New Roman"/>
                          <a:ea typeface="Calibri"/>
                          <a:cs typeface="Times New Roman"/>
                        </a:rPr>
                        <a:t>Г-18-1 oқy тoбының стyдeнтi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657" marR="326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>
                          <a:latin typeface="Times New Roman"/>
                          <a:ea typeface="Calibri"/>
                          <a:cs typeface="Times New Roman"/>
                        </a:rPr>
                        <a:t>Унгaрбaeвa Гyльшaт Рaмaзaнқызы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>
                          <a:latin typeface="Times New Roman"/>
                          <a:ea typeface="Calibri"/>
                          <a:cs typeface="Times New Roman"/>
                        </a:rPr>
                        <a:t>п.м.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657" marR="326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 dirty="0">
                          <a:latin typeface="Times New Roman"/>
                          <a:ea typeface="Calibri"/>
                          <a:cs typeface="Times New Roman"/>
                        </a:rPr>
                        <a:t>Қорқыт Ата атындағы ҚУ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657" marR="326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>
                          <a:latin typeface="Times New Roman"/>
                          <a:ea typeface="Calibri"/>
                          <a:cs typeface="Times New Roman"/>
                        </a:rPr>
                        <a:t>5.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657" marR="326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>
                          <a:latin typeface="Times New Roman"/>
                          <a:ea typeface="Calibri"/>
                          <a:cs typeface="Times New Roman"/>
                        </a:rPr>
                        <a:t>2-орын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657" marR="326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>
                          <a:latin typeface="Times New Roman"/>
                          <a:ea typeface="Calibri"/>
                          <a:cs typeface="Times New Roman"/>
                        </a:rPr>
                        <a:t>Мұнай газ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657" marR="326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>
                          <a:latin typeface="Times New Roman"/>
                          <a:ea typeface="Calibri"/>
                          <a:cs typeface="Times New Roman"/>
                        </a:rPr>
                        <a:t>Сағынтай Сымбат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>
                          <a:latin typeface="Times New Roman"/>
                          <a:ea typeface="Calibri"/>
                          <a:cs typeface="Times New Roman"/>
                        </a:rPr>
                        <a:t>НД-19-1 оқу тобының студенті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657" marR="326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 dirty="0">
                          <a:latin typeface="Times New Roman"/>
                          <a:ea typeface="Calibri"/>
                          <a:cs typeface="Times New Roman"/>
                        </a:rPr>
                        <a:t>Юсупова Лена </a:t>
                      </a:r>
                      <a:r>
                        <a:rPr lang="kk-KZ" sz="1500" dirty="0" smtClean="0">
                          <a:latin typeface="Times New Roman"/>
                          <a:ea typeface="Calibri"/>
                          <a:cs typeface="Times New Roman"/>
                        </a:rPr>
                        <a:t>Ергенбаевна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 dirty="0">
                          <a:latin typeface="Times New Roman"/>
                          <a:ea typeface="Calibri"/>
                          <a:cs typeface="Times New Roman"/>
                        </a:rPr>
                        <a:t>т.ғ.м.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657" marR="326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>
                          <a:latin typeface="Times New Roman"/>
                          <a:ea typeface="Calibri"/>
                          <a:cs typeface="Times New Roman"/>
                        </a:rPr>
                        <a:t>Қорқыт Ата атындағы ҚУ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657" marR="326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>
                          <a:latin typeface="Times New Roman"/>
                          <a:ea typeface="Calibri"/>
                          <a:cs typeface="Times New Roman"/>
                        </a:rPr>
                        <a:t>6.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657" marR="326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>
                          <a:latin typeface="Times New Roman"/>
                          <a:ea typeface="Calibri"/>
                          <a:cs typeface="Times New Roman"/>
                        </a:rPr>
                        <a:t>2-орын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657" marR="326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>
                          <a:latin typeface="Times New Roman"/>
                          <a:ea typeface="Calibri"/>
                          <a:cs typeface="Times New Roman"/>
                        </a:rPr>
                        <a:t>Өмір тіршілігінің қауіпсіздігі және қоршаған ортаны қорғау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657" marR="326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>
                          <a:latin typeface="Times New Roman"/>
                          <a:ea typeface="Calibri"/>
                          <a:cs typeface="Times New Roman"/>
                        </a:rPr>
                        <a:t>Жақсыбай Нұратай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>
                          <a:latin typeface="Times New Roman"/>
                          <a:ea typeface="Calibri"/>
                          <a:cs typeface="Times New Roman"/>
                        </a:rPr>
                        <a:t>БЖ-20-1 оқу тобының студенті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657" marR="326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>
                          <a:latin typeface="Times New Roman"/>
                          <a:ea typeface="Calibri"/>
                          <a:cs typeface="Times New Roman"/>
                        </a:rPr>
                        <a:t>Ермуханова Нұржамал Бақытжанқызы,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latin typeface="Times New Roman"/>
                          <a:ea typeface="Calibri"/>
                          <a:cs typeface="Times New Roman"/>
                        </a:rPr>
                        <a:t>PhD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657" marR="326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 dirty="0">
                          <a:latin typeface="Times New Roman"/>
                          <a:ea typeface="Calibri"/>
                          <a:cs typeface="Times New Roman"/>
                        </a:rPr>
                        <a:t>Қорқыт Ата атындағы ҚУ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657" marR="326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85720" y="1000108"/>
          <a:ext cx="8429684" cy="5623560"/>
        </p:xfrm>
        <a:graphic>
          <a:graphicData uri="http://schemas.openxmlformats.org/drawingml/2006/table">
            <a:tbl>
              <a:tblPr/>
              <a:tblGrid>
                <a:gridCol w="475692"/>
                <a:gridCol w="1137966"/>
                <a:gridCol w="1686778"/>
                <a:gridCol w="1596009"/>
                <a:gridCol w="1851504"/>
                <a:gridCol w="1681735"/>
              </a:tblGrid>
              <a:tr h="6204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 dirty="0">
                          <a:latin typeface="Times New Roman"/>
                          <a:ea typeface="Calibri"/>
                          <a:cs typeface="Times New Roman"/>
                        </a:rPr>
                        <a:t>8.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87" marR="39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>
                          <a:latin typeface="Times New Roman"/>
                          <a:ea typeface="Calibri"/>
                          <a:cs typeface="Times New Roman"/>
                        </a:rPr>
                        <a:t>3-орын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87" marR="39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>
                          <a:latin typeface="Times New Roman"/>
                          <a:ea typeface="Calibri"/>
                          <a:cs typeface="Times New Roman"/>
                        </a:rPr>
                        <a:t>Педагогика және психология (магистратура)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87" marR="39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>
                          <a:latin typeface="Times New Roman"/>
                          <a:ea typeface="Calibri"/>
                          <a:cs typeface="Times New Roman"/>
                        </a:rPr>
                        <a:t>Исламбек Ардақ, 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>
                          <a:latin typeface="Times New Roman"/>
                          <a:ea typeface="Calibri"/>
                          <a:cs typeface="Times New Roman"/>
                        </a:rPr>
                        <a:t>ПП-21-1м оқу тобының студенті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87" marR="39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>
                          <a:latin typeface="Times New Roman"/>
                          <a:ea typeface="Calibri"/>
                          <a:cs typeface="Times New Roman"/>
                        </a:rPr>
                        <a:t>Сапарқызы Жаннат,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latin typeface="Times New Roman"/>
                          <a:ea typeface="Calibri"/>
                          <a:cs typeface="Times New Roman"/>
                        </a:rPr>
                        <a:t>PhD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87" marR="39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>
                          <a:latin typeface="Times New Roman"/>
                          <a:ea typeface="Calibri"/>
                          <a:cs typeface="Times New Roman"/>
                        </a:rPr>
                        <a:t>Мирас университеті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87" marR="39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04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>
                          <a:latin typeface="Times New Roman"/>
                          <a:ea typeface="Calibri"/>
                          <a:cs typeface="Times New Roman"/>
                        </a:rPr>
                        <a:t>9.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87" marR="39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>
                          <a:latin typeface="Times New Roman"/>
                          <a:ea typeface="Calibri"/>
                          <a:cs typeface="Times New Roman"/>
                        </a:rPr>
                        <a:t>3-орын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87" marR="39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>
                          <a:latin typeface="Times New Roman"/>
                          <a:ea typeface="Calibri"/>
                          <a:cs typeface="Times New Roman"/>
                        </a:rPr>
                        <a:t>Агрономия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87" marR="39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 dirty="0">
                          <a:latin typeface="Times New Roman"/>
                          <a:ea typeface="Calibri"/>
                          <a:cs typeface="Times New Roman"/>
                        </a:rPr>
                        <a:t>Мүсірәлі Аружан, 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 dirty="0">
                          <a:latin typeface="Times New Roman"/>
                          <a:ea typeface="Calibri"/>
                          <a:cs typeface="Times New Roman"/>
                        </a:rPr>
                        <a:t>Агр-19-1 оқу тобының студенті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87" marR="39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>
                          <a:latin typeface="Times New Roman"/>
                          <a:ea typeface="Calibri"/>
                          <a:cs typeface="Times New Roman"/>
                        </a:rPr>
                        <a:t>Тохетова Лаура Әнуарқызы,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>
                          <a:latin typeface="Times New Roman"/>
                          <a:ea typeface="Calibri"/>
                          <a:cs typeface="Times New Roman"/>
                        </a:rPr>
                        <a:t>а-ш.ғ.д., доцент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87" marR="39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>
                          <a:latin typeface="Times New Roman"/>
                          <a:ea typeface="Calibri"/>
                          <a:cs typeface="Times New Roman"/>
                        </a:rPr>
                        <a:t>Қазақ ұлттық аграрлық зерттеу университеті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87" marR="39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04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>
                          <a:latin typeface="Times New Roman"/>
                          <a:ea typeface="Calibri"/>
                          <a:cs typeface="Times New Roman"/>
                        </a:rPr>
                        <a:t>10.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87" marR="39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>
                          <a:latin typeface="Times New Roman"/>
                          <a:ea typeface="Calibri"/>
                          <a:cs typeface="Times New Roman"/>
                        </a:rPr>
                        <a:t>3-орын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87" marR="39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>
                          <a:latin typeface="Times New Roman"/>
                          <a:ea typeface="Calibri"/>
                          <a:cs typeface="Times New Roman"/>
                        </a:rPr>
                        <a:t>Су ресурстары және жерді пайдалану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87" marR="39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>
                          <a:latin typeface="Times New Roman"/>
                          <a:ea typeface="Calibri"/>
                          <a:cs typeface="Times New Roman"/>
                        </a:rPr>
                        <a:t>Тұрмағанбет Гауһар, 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>
                          <a:latin typeface="Times New Roman"/>
                          <a:ea typeface="Calibri"/>
                          <a:cs typeface="Times New Roman"/>
                        </a:rPr>
                        <a:t>ВРВ-20-1 оқу тобының студенті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87" marR="39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>
                          <a:latin typeface="Times New Roman"/>
                          <a:ea typeface="Calibri"/>
                          <a:cs typeface="Times New Roman"/>
                        </a:rPr>
                        <a:t>Буланбаева Перизат Урунбасарқызы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>
                          <a:latin typeface="Times New Roman"/>
                          <a:ea typeface="Calibri"/>
                          <a:cs typeface="Times New Roman"/>
                        </a:rPr>
                        <a:t>PhD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87" marR="39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>
                          <a:latin typeface="Times New Roman"/>
                          <a:ea typeface="Calibri"/>
                          <a:cs typeface="Times New Roman"/>
                        </a:rPr>
                        <a:t>Қазақ ұлттық аграрлық зерттеу университеті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87" marR="39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76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>
                          <a:latin typeface="Times New Roman"/>
                          <a:ea typeface="Calibri"/>
                          <a:cs typeface="Times New Roman"/>
                        </a:rPr>
                        <a:t>11.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87" marR="39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>
                          <a:latin typeface="Times New Roman"/>
                          <a:ea typeface="Calibri"/>
                          <a:cs typeface="Times New Roman"/>
                        </a:rPr>
                        <a:t>3-орын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87" marR="39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>
                          <a:latin typeface="Times New Roman"/>
                          <a:ea typeface="Calibri"/>
                          <a:cs typeface="Times New Roman"/>
                        </a:rPr>
                        <a:t>Журналистка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87" marR="39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>
                          <a:latin typeface="Times New Roman"/>
                          <a:ea typeface="Calibri"/>
                          <a:cs typeface="Times New Roman"/>
                        </a:rPr>
                        <a:t>Абимолдаев Азамат, 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>
                          <a:latin typeface="Times New Roman"/>
                          <a:ea typeface="Calibri"/>
                          <a:cs typeface="Times New Roman"/>
                        </a:rPr>
                        <a:t>Ж-19-1 оқу тобының студенті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87" marR="39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>
                          <a:latin typeface="Times New Roman"/>
                          <a:ea typeface="Calibri"/>
                          <a:cs typeface="Times New Roman"/>
                        </a:rPr>
                        <a:t>Абдразахова Аякөз,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>
                          <a:latin typeface="Times New Roman"/>
                          <a:ea typeface="Calibri"/>
                          <a:cs typeface="Times New Roman"/>
                        </a:rPr>
                        <a:t>баспа ісі магистрі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87" marR="39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500">
                          <a:latin typeface="Times New Roman"/>
                          <a:ea typeface="Times New Roman"/>
                          <a:cs typeface="Times New Roman"/>
                        </a:rPr>
                        <a:t>Манаш Қозыбаев атындағы</a:t>
                      </a:r>
                      <a:endParaRPr lang="ru-RU" sz="1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500">
                          <a:latin typeface="Times New Roman"/>
                          <a:ea typeface="Times New Roman"/>
                          <a:cs typeface="Times New Roman"/>
                        </a:rPr>
                        <a:t>Солтүстік Қазақстан</a:t>
                      </a:r>
                      <a:endParaRPr lang="ru-RU" sz="1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>
                          <a:latin typeface="Times New Roman"/>
                          <a:ea typeface="Calibri"/>
                          <a:cs typeface="Times New Roman"/>
                        </a:rPr>
                        <a:t>университеті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87" marR="39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04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>
                          <a:latin typeface="Times New Roman"/>
                          <a:ea typeface="Calibri"/>
                          <a:cs typeface="Times New Roman"/>
                        </a:rPr>
                        <a:t>12.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87" marR="39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>
                          <a:latin typeface="Times New Roman"/>
                          <a:ea typeface="Calibri"/>
                          <a:cs typeface="Times New Roman"/>
                        </a:rPr>
                        <a:t>3-орын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87" marR="39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>
                          <a:latin typeface="Times New Roman"/>
                          <a:ea typeface="Calibri"/>
                          <a:cs typeface="Times New Roman"/>
                        </a:rPr>
                        <a:t>Аударма ісі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87" marR="39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>
                          <a:latin typeface="Times New Roman"/>
                          <a:ea typeface="Calibri"/>
                          <a:cs typeface="Times New Roman"/>
                        </a:rPr>
                        <a:t>Байдүйсенова Ділназ,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>
                          <a:latin typeface="Times New Roman"/>
                          <a:ea typeface="Calibri"/>
                          <a:cs typeface="Times New Roman"/>
                        </a:rPr>
                        <a:t>ПД-19-1 оқу тобының студенті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87" marR="39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 dirty="0">
                          <a:latin typeface="Times New Roman"/>
                          <a:ea typeface="Calibri"/>
                          <a:cs typeface="Times New Roman"/>
                        </a:rPr>
                        <a:t>Ибрагимова Эльмира Айтхожақызы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 dirty="0">
                          <a:latin typeface="Times New Roman"/>
                          <a:ea typeface="Calibri"/>
                          <a:cs typeface="Times New Roman"/>
                        </a:rPr>
                        <a:t>г.ғ.м.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87" marR="39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>
                          <a:latin typeface="Times New Roman"/>
                          <a:ea typeface="Calibri"/>
                          <a:cs typeface="Times New Roman"/>
                        </a:rPr>
                        <a:t>Еуразия гуманитарлық институты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87" marR="39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45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 dirty="0">
                          <a:latin typeface="Times New Roman"/>
                          <a:ea typeface="Calibri"/>
                          <a:cs typeface="Times New Roman"/>
                        </a:rPr>
                        <a:t>13.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87" marR="39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>
                          <a:latin typeface="Times New Roman"/>
                          <a:ea typeface="Calibri"/>
                          <a:cs typeface="Times New Roman"/>
                        </a:rPr>
                        <a:t>3-орын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87" marR="39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>
                          <a:latin typeface="Times New Roman"/>
                          <a:ea typeface="Calibri"/>
                          <a:cs typeface="Times New Roman"/>
                        </a:rPr>
                        <a:t>Математика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87" marR="39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>
                          <a:latin typeface="Times New Roman"/>
                          <a:ea typeface="Calibri"/>
                          <a:cs typeface="Times New Roman"/>
                        </a:rPr>
                        <a:t>Жарылқасын Ұлан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>
                          <a:latin typeface="Times New Roman"/>
                          <a:ea typeface="Calibri"/>
                          <a:cs typeface="Times New Roman"/>
                        </a:rPr>
                        <a:t>М-20-1 оқу тобының студенті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87" marR="39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>
                          <a:latin typeface="Times New Roman"/>
                          <a:ea typeface="Calibri"/>
                          <a:cs typeface="Times New Roman"/>
                        </a:rPr>
                        <a:t>Каинбаева Лариса Сагижанқызы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>
                          <a:latin typeface="Times New Roman"/>
                          <a:ea typeface="Calibri"/>
                          <a:cs typeface="Times New Roman"/>
                        </a:rPr>
                        <a:t>п.ғ.к.,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>
                          <a:latin typeface="Times New Roman"/>
                          <a:ea typeface="Calibri"/>
                          <a:cs typeface="Times New Roman"/>
                        </a:rPr>
                        <a:t>қауымд.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>
                          <a:latin typeface="Times New Roman"/>
                          <a:ea typeface="Calibri"/>
                          <a:cs typeface="Times New Roman"/>
                        </a:rPr>
                        <a:t>профессор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87" marR="39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 dirty="0">
                          <a:latin typeface="Times New Roman"/>
                          <a:ea typeface="Calibri"/>
                          <a:cs typeface="Times New Roman"/>
                        </a:rPr>
                        <a:t>Қазақ Ұлттық Қыздар педагогикалық университеті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887" marR="39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85720" y="85708"/>
          <a:ext cx="8429684" cy="914400"/>
        </p:xfrm>
        <a:graphic>
          <a:graphicData uri="http://schemas.openxmlformats.org/drawingml/2006/table">
            <a:tbl>
              <a:tblPr/>
              <a:tblGrid>
                <a:gridCol w="475695"/>
                <a:gridCol w="1137965"/>
                <a:gridCol w="1686778"/>
                <a:gridCol w="1596008"/>
                <a:gridCol w="1851504"/>
                <a:gridCol w="1681734"/>
              </a:tblGrid>
              <a:tr h="8572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 dirty="0">
                          <a:latin typeface="Times New Roman"/>
                          <a:ea typeface="Calibri"/>
                          <a:cs typeface="Times New Roman"/>
                        </a:rPr>
                        <a:t>7.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657" marR="326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>
                          <a:latin typeface="Times New Roman"/>
                          <a:ea typeface="Calibri"/>
                          <a:cs typeface="Times New Roman"/>
                        </a:rPr>
                        <a:t>3-орын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657" marR="326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 dirty="0">
                          <a:latin typeface="Times New Roman"/>
                          <a:ea typeface="Calibri"/>
                          <a:cs typeface="Times New Roman"/>
                        </a:rPr>
                        <a:t>Педагогика және психология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 dirty="0">
                          <a:latin typeface="Times New Roman"/>
                          <a:ea typeface="Calibri"/>
                          <a:cs typeface="Times New Roman"/>
                        </a:rPr>
                        <a:t>(бакалавр)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657" marR="326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>
                          <a:latin typeface="Times New Roman"/>
                          <a:ea typeface="Calibri"/>
                          <a:cs typeface="Times New Roman"/>
                        </a:rPr>
                        <a:t>Дүйсен Жансая,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>
                          <a:latin typeface="Times New Roman"/>
                          <a:ea typeface="Calibri"/>
                          <a:cs typeface="Times New Roman"/>
                        </a:rPr>
                        <a:t>ПП-19-1 оқу тобының студенті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657" marR="326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 dirty="0">
                          <a:latin typeface="Times New Roman"/>
                          <a:ea typeface="Calibri"/>
                          <a:cs typeface="Times New Roman"/>
                        </a:rPr>
                        <a:t>Дарибаева Сандигул Кулаханқызы,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 dirty="0">
                          <a:latin typeface="Times New Roman"/>
                          <a:ea typeface="Calibri"/>
                          <a:cs typeface="Times New Roman"/>
                        </a:rPr>
                        <a:t>п.ғ.м.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657" marR="326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500" dirty="0">
                          <a:latin typeface="Times New Roman"/>
                          <a:ea typeface="Calibri"/>
                          <a:cs typeface="Times New Roman"/>
                        </a:rPr>
                        <a:t>Оңтүстік Қазақстан мемлекеттік педагогикалық университеті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657" marR="326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28596" y="1214422"/>
          <a:ext cx="8072495" cy="48481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6040"/>
                <a:gridCol w="2321480"/>
                <a:gridCol w="1840929"/>
                <a:gridCol w="1759547"/>
                <a:gridCol w="1614499"/>
              </a:tblGrid>
              <a:tr h="490397">
                <a:tc>
                  <a:txBody>
                    <a:bodyPr/>
                    <a:lstStyle/>
                    <a:p>
                      <a:r>
                        <a:rPr lang="kk-KZ" sz="2000" dirty="0" smtClean="0"/>
                        <a:t>№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Институттар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dirty="0" smtClean="0"/>
                        <a:t>1-орын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dirty="0" smtClean="0"/>
                        <a:t>2-орын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dirty="0" smtClean="0"/>
                        <a:t>3-орын</a:t>
                      </a:r>
                      <a:endParaRPr lang="ru-RU" sz="2000" dirty="0"/>
                    </a:p>
                  </a:txBody>
                  <a:tcPr/>
                </a:tc>
              </a:tr>
              <a:tr h="862683">
                <a:tc>
                  <a:txBody>
                    <a:bodyPr/>
                    <a:lstStyle/>
                    <a:p>
                      <a:r>
                        <a:rPr lang="kk-KZ" sz="2000" dirty="0" smtClean="0"/>
                        <a:t>1.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/>
                        <a:t>Гуманитарлық-педагогикалық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dirty="0" smtClean="0"/>
                        <a:t>2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dirty="0" smtClean="0"/>
                        <a:t>-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dirty="0" smtClean="0"/>
                        <a:t>4</a:t>
                      </a:r>
                      <a:endParaRPr lang="ru-RU" sz="2000" dirty="0"/>
                    </a:p>
                  </a:txBody>
                  <a:tcPr/>
                </a:tc>
              </a:tr>
              <a:tr h="846440">
                <a:tc>
                  <a:txBody>
                    <a:bodyPr/>
                    <a:lstStyle/>
                    <a:p>
                      <a:r>
                        <a:rPr lang="kk-KZ" sz="2000" dirty="0" smtClean="0"/>
                        <a:t>2.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/>
                        <a:t>Инженерлік-техникалық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dirty="0" smtClean="0"/>
                        <a:t>1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dirty="0" smtClean="0"/>
                        <a:t>2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dirty="0" smtClean="0"/>
                        <a:t>2</a:t>
                      </a:r>
                      <a:endParaRPr lang="ru-RU" sz="2000" dirty="0"/>
                    </a:p>
                  </a:txBody>
                  <a:tcPr/>
                </a:tc>
              </a:tr>
              <a:tr h="732152">
                <a:tc>
                  <a:txBody>
                    <a:bodyPr/>
                    <a:lstStyle/>
                    <a:p>
                      <a:r>
                        <a:rPr lang="kk-KZ" sz="2000" dirty="0" smtClean="0"/>
                        <a:t>3.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/>
                        <a:t>Жаратылыстану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dirty="0" smtClean="0"/>
                        <a:t>-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dirty="0" smtClean="0"/>
                        <a:t>1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dirty="0" smtClean="0"/>
                        <a:t>1</a:t>
                      </a:r>
                      <a:endParaRPr lang="ru-RU" sz="2000" dirty="0"/>
                    </a:p>
                  </a:txBody>
                  <a:tcPr/>
                </a:tc>
              </a:tr>
              <a:tr h="846440">
                <a:tc>
                  <a:txBody>
                    <a:bodyPr/>
                    <a:lstStyle/>
                    <a:p>
                      <a:r>
                        <a:rPr lang="kk-KZ" sz="2000" dirty="0" smtClean="0"/>
                        <a:t>4.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/>
                        <a:t>Экономика және құқық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/>
                </a:tc>
              </a:tr>
              <a:tr h="579607">
                <a:tc>
                  <a:txBody>
                    <a:bodyPr/>
                    <a:lstStyle/>
                    <a:p>
                      <a:r>
                        <a:rPr lang="kk-KZ" sz="2000" dirty="0" smtClean="0"/>
                        <a:t>5.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/>
                        <a:t>Дәстүрлі өнер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/>
                </a:tc>
              </a:tr>
              <a:tr h="490397"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/>
                        <a:t>Жалпы саны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dirty="0" smtClean="0"/>
                        <a:t>3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dirty="0" smtClean="0"/>
                        <a:t>3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dirty="0" smtClean="0"/>
                        <a:t>7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2143108" y="21429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571604" y="142852"/>
            <a:ext cx="61436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Студенттердің ғылыми-зерттеу 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жұмыстарының Республикалық конкурсының ІІ кезеңінен алған жүлделі орындары туралы мәлімет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5852" y="285728"/>
            <a:ext cx="65722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Қорқыт Ата атындағы Қызылорда университетінің </a:t>
            </a:r>
          </a:p>
          <a:p>
            <a:pPr algn="ctr"/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үйірмелері туралы мәлімет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500034" y="1214422"/>
          <a:ext cx="7929618" cy="5183753"/>
        </p:xfrm>
        <a:graphic>
          <a:graphicData uri="http://schemas.openxmlformats.org/drawingml/2006/table">
            <a:tbl>
              <a:tblPr/>
              <a:tblGrid>
                <a:gridCol w="526550"/>
                <a:gridCol w="2608159"/>
                <a:gridCol w="2318175"/>
                <a:gridCol w="2476734"/>
              </a:tblGrid>
              <a:tr h="6575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№ 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214" marR="64214" marT="32107" marB="32107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863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Институттар 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214" marR="64214" marT="32107" marB="32107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863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Кафедралар саны </a:t>
                      </a:r>
                      <a:endParaRPr lang="ru-RU" sz="2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214" marR="64214" marT="32107" marB="32107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863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Үйірмелер саны </a:t>
                      </a:r>
                      <a:endParaRPr lang="ru-RU" sz="2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214" marR="64214" marT="32107" marB="32107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8637"/>
                    </a:solidFill>
                  </a:tcPr>
                </a:tc>
              </a:tr>
              <a:tr h="6575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1. </a:t>
                      </a:r>
                      <a:endParaRPr lang="ru-RU" sz="2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214" marR="64214" marT="32107" marB="32107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Гуманитарлық-педагогикалық </a:t>
                      </a:r>
                      <a:endParaRPr lang="ru-RU" sz="2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214" marR="64214" marT="32107" marB="32107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 </a:t>
                      </a:r>
                      <a:endParaRPr lang="ru-RU" sz="2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214" marR="64214" marT="32107" marB="32107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 </a:t>
                      </a:r>
                      <a:endParaRPr lang="ru-RU" sz="2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214" marR="64214" marT="32107" marB="32107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CE"/>
                    </a:solidFill>
                  </a:tcPr>
                </a:tc>
              </a:tr>
              <a:tr h="6575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2. </a:t>
                      </a:r>
                      <a:endParaRPr lang="ru-RU" sz="2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214" marR="64214" marT="32107" marB="32107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DE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Инженерлі-техникалық </a:t>
                      </a:r>
                      <a:endParaRPr lang="ru-RU" sz="2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214" marR="64214" marT="32107" marB="32107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 </a:t>
                      </a:r>
                      <a:endParaRPr lang="ru-RU" sz="2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214" marR="64214" marT="32107" marB="32107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 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214" marR="64214" marT="32107" marB="32107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DE8"/>
                    </a:solidFill>
                  </a:tcPr>
                </a:tc>
              </a:tr>
              <a:tr h="4779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3. </a:t>
                      </a:r>
                      <a:endParaRPr lang="ru-RU" sz="2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214" marR="64214" marT="32107" marB="32107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Жаратылыстану </a:t>
                      </a:r>
                      <a:endParaRPr lang="ru-RU" sz="2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214" marR="64214" marT="32107" marB="32107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 </a:t>
                      </a:r>
                      <a:endParaRPr lang="ru-RU" sz="2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214" marR="64214" marT="32107" marB="32107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 </a:t>
                      </a:r>
                      <a:endParaRPr lang="ru-RU" sz="2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214" marR="64214" marT="32107" marB="32107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CE"/>
                    </a:solidFill>
                  </a:tcPr>
                </a:tc>
              </a:tr>
              <a:tr h="6575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4. </a:t>
                      </a:r>
                      <a:endParaRPr lang="ru-RU" sz="2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214" marR="64214" marT="32107" marB="32107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Экономика және құқық </a:t>
                      </a:r>
                      <a:endParaRPr lang="ru-RU" sz="2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214" marR="64214" marT="32107" marB="32107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 </a:t>
                      </a:r>
                      <a:endParaRPr lang="ru-RU" sz="2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214" marR="64214" marT="32107" marB="32107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 </a:t>
                      </a:r>
                      <a:endParaRPr lang="ru-RU" sz="2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214" marR="64214" marT="32107" marB="32107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CE"/>
                    </a:solidFill>
                  </a:tcPr>
                </a:tc>
              </a:tr>
              <a:tr h="4779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5. </a:t>
                      </a:r>
                      <a:endParaRPr lang="ru-RU" sz="2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214" marR="64214" marT="32107" marB="32107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Дәстүрлі өнер 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214" marR="64214" marT="32107" marB="32107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 </a:t>
                      </a:r>
                      <a:endParaRPr lang="ru-RU" sz="2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214" marR="64214" marT="32107" marB="32107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 </a:t>
                      </a:r>
                      <a:endParaRPr lang="kk-KZ" sz="24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214" marR="64214" marT="32107" marB="32107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CE"/>
                    </a:solidFill>
                  </a:tcPr>
                </a:tc>
              </a:tr>
              <a:tr h="477985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Жалпы саны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214" marR="64214" marT="32107" marB="32107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24</a:t>
                      </a:r>
                      <a:endParaRPr lang="ru-RU" sz="2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214" marR="64214" marT="32107" marB="32107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36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214" marR="64214" marT="32107" marB="32107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C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318</TotalTime>
  <Words>427</Words>
  <Application>Microsoft Office PowerPoint</Application>
  <PresentationFormat>Экран (4:3)</PresentationFormat>
  <Paragraphs>183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Эркер</vt:lpstr>
      <vt:lpstr>        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</dc:title>
  <dc:creator>317</dc:creator>
  <cp:lastModifiedBy>317</cp:lastModifiedBy>
  <cp:revision>14</cp:revision>
  <dcterms:created xsi:type="dcterms:W3CDTF">2022-06-10T04:16:20Z</dcterms:created>
  <dcterms:modified xsi:type="dcterms:W3CDTF">2022-06-15T09:45:57Z</dcterms:modified>
</cp:coreProperties>
</file>